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Ultra"/>
      <p:regular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erriweather-regular.fntdata"/><Relationship Id="rId23" Type="http://schemas.openxmlformats.org/officeDocument/2006/relationships/font" Target="fonts/Ult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c66a52b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c66a52b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d3318c47e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d3318c47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d3318c47e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d3318c47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d3318c47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d3318c47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d3318c47e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d3318c47e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d3318c47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d3318c47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d3318c47e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d3318c47e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d422052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d422052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d3318c47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d3318c47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d31a75a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d31a75a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d3318c47e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d3318c47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d3318c4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d3318c4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d3318c47e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d3318c47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d3318c47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d3318c47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d3318c47e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d3318c47e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d3318c47e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d3318c47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hyperlink" Target="https://www.thedailybeast.com/how-the-mafia-muscled-in-and-controlled-the-stonewall-inn?ref=scroll" TargetMode="External"/><Relationship Id="rId5" Type="http://schemas.openxmlformats.org/officeDocument/2006/relationships/hyperlink" Target="https://www.cambridge.org/core/books/american-literature-in-transition-19501960/gay-and-lesbian-literary-culture-in-the-1950s/57C5AC80B6E0F859CFAEA4514030583F/core-reader" TargetMode="External"/><Relationship Id="rId6" Type="http://schemas.openxmlformats.org/officeDocument/2006/relationships/hyperlink" Target="https://www.history.com/topics/gay-rights/the-stonewall-riots" TargetMode="External"/><Relationship Id="rId7" Type="http://schemas.openxmlformats.org/officeDocument/2006/relationships/hyperlink" Target="https://www.baruch.cuny.edu/nycdata/disasters/riots-stonewall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kCJv0udP0NluRYkloiZOrT8g43OQgGHo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558300" y="275"/>
            <a:ext cx="35859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CE5CD"/>
                </a:solidFill>
                <a:latin typeface="Ultra"/>
                <a:ea typeface="Ultra"/>
                <a:cs typeface="Ultra"/>
                <a:sym typeface="Ultra"/>
              </a:rPr>
              <a:t>Stonewall Riots </a:t>
            </a:r>
            <a:endParaRPr b="1" sz="3800">
              <a:solidFill>
                <a:srgbClr val="FCE5CD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558300" y="135125"/>
            <a:ext cx="3399000" cy="1192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572700" y="53275"/>
            <a:ext cx="33702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Stonewall Riots </a:t>
            </a:r>
            <a:endParaRPr b="1" sz="3800">
              <a:solidFill>
                <a:srgbClr val="FFFFFF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82950" y="4303525"/>
            <a:ext cx="2115600" cy="736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  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8550" y="4251675"/>
            <a:ext cx="20844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Jorge Andrade</a:t>
            </a:r>
            <a:endParaRPr>
              <a:solidFill>
                <a:srgbClr val="FFFFFF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Professor Danielle Carr</a:t>
            </a:r>
            <a:endParaRPr>
              <a:solidFill>
                <a:srgbClr val="FFFFFF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"/>
              </a:srgbClr>
            </a:outerShdw>
          </a:effectLst>
        </p:spPr>
      </p:pic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5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Stonewall Riots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29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June 28th, 1969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Police raided the gay bar trying to arrest gay and trans people.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Many resisted and fought back.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Crowds were forming outside the bar where people threw trash, coins and </a:t>
            </a:r>
            <a:r>
              <a:rPr lang="en">
                <a:solidFill>
                  <a:srgbClr val="000000"/>
                </a:solidFill>
              </a:rPr>
              <a:t>bottles</a:t>
            </a:r>
            <a:r>
              <a:rPr lang="en">
                <a:solidFill>
                  <a:srgbClr val="000000"/>
                </a:solidFill>
              </a:rPr>
              <a:t> and the Inn as a way of fighting back, causing the police to lock themselves inside of the Inn and call for backup.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Many people joined the riots standing up for what they believe in.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riots lasted 5 days.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day more people joined and came out.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Outcome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Stonewall Riots was the beginning of the Gay Liberation Movement.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 Gay Liberation Front publicly advocated for equal gay rights.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Pride Parade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Stonewall Inn became a national monument.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Many can freely be with who they want and be what they want without being judged.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James O’Neill NYPD’s police commissioner gave a public apology to members of the LGBTQ+ community for acts of police brutality 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501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5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Sites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https://www.thedailybeast.com/how-the-mafia-muscled-in-and-controlled-the-stonewall-inn?ref=scroll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https://www.cambridge.org/core/books/american-literature-in-transition-19501960/gay-and-lesbian-literary-culture-in-the-1950s/57C5AC80B6E0F859CFAEA4514030583F/core-reader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https://www.history.com/topics/gay-rights/the-stonewall-riots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7"/>
              </a:rPr>
              <a:t>https://www.baruch.cuny.edu/nycdata/disasters/riots-stonewall.html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38800" y="1609800"/>
            <a:ext cx="447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Being gay was illegal.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Being gay was considered to be an ilness.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Many gay people would be sent to instutes where they would recieve eletrical pulses to try and be cured. 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New York Law: Disorderly Conduct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Discrimation for being gay.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38800" y="815000"/>
            <a:ext cx="4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Gay Life in the 1960’s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525" y="639450"/>
            <a:ext cx="3834176" cy="386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RPReplay_Final160620197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11496" l="0" r="0" t="11086"/>
          <a:stretch/>
        </p:blipFill>
        <p:spPr>
          <a:xfrm>
            <a:off x="460313" y="580700"/>
            <a:ext cx="8223376" cy="39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614250" y="302925"/>
            <a:ext cx="4994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Stonewall Inn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614250" y="1387575"/>
            <a:ext cx="5138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Char char="●"/>
            </a:pPr>
            <a:r>
              <a:rPr lang="en"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It was a gay bar and a nightclub located in Greenwich Village, New York.</a:t>
            </a:r>
            <a:endParaRPr sz="1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Was owned by the</a:t>
            </a: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Genovese family. </a:t>
            </a:r>
            <a:endParaRPr sz="1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Char char="●"/>
            </a:pPr>
            <a:r>
              <a:rPr lang="en"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It was a safe haven for many members of the LGBTQ+ members to be who they wanted to be freely without any judgement. </a:t>
            </a:r>
            <a:endParaRPr sz="1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Char char="●"/>
            </a:pPr>
            <a:r>
              <a:rPr lang="en"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Mafia family (Genovese family)  paid $1,200 to the police to limit the amount of raiding that would happen there.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25" y="152400"/>
            <a:ext cx="31542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Before the Riot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Members of the LGBTQ+ community went to the bar/nightclub for some excitement. 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Although the Genovese family paid the police to limit the amount of raiding happening, they often raided the Stonewall Inn.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Police would charge people them with solicitation of homosexual relation.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was never any resistance towards the police when they raided.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